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8"/>
  </p:notesMasterIdLst>
  <p:handoutMasterIdLst>
    <p:handoutMasterId r:id="rId9"/>
  </p:handoutMasterIdLst>
  <p:sldIdLst>
    <p:sldId id="342" r:id="rId3"/>
    <p:sldId id="364" r:id="rId4"/>
    <p:sldId id="527" r:id="rId5"/>
    <p:sldId id="537" r:id="rId6"/>
    <p:sldId id="538" r:id="rId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</p14:sldIdLst>
        </p14:section>
        <p14:section name="Lab content" id="{A0A5272B-7C7A-4D41-9BEE-653C8C55DA97}">
          <p14:sldIdLst>
            <p14:sldId id="364"/>
            <p14:sldId id="527"/>
            <p14:sldId id="537"/>
            <p14:sldId id="5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2" autoAdjust="0"/>
    <p:restoredTop sz="85581" autoAdjust="0"/>
  </p:normalViewPr>
  <p:slideViewPr>
    <p:cSldViewPr>
      <p:cViewPr varScale="1">
        <p:scale>
          <a:sx n="104" d="100"/>
          <a:sy n="104" d="100"/>
        </p:scale>
        <p:origin x="150" y="21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software_studio_2020/student/lab05-asynchronou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Asynchronous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b="1" dirty="0"/>
              <a:t>Fork</a:t>
            </a:r>
            <a:r>
              <a:rPr lang="en-US" altLang="zh-TW" dirty="0"/>
              <a:t> the </a:t>
            </a:r>
            <a:r>
              <a:rPr lang="en-US" altLang="zh-TW" dirty="0">
                <a:hlinkClick r:id="rId2"/>
              </a:rPr>
              <a:t>repo</a:t>
            </a:r>
            <a:r>
              <a:rPr lang="en-US" altLang="zh-TW" dirty="0"/>
              <a:t> to your local repository</a:t>
            </a:r>
          </a:p>
          <a:p>
            <a:r>
              <a:rPr lang="en-US" altLang="zh-TW" dirty="0"/>
              <a:t>Complete the index.js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Deadline: 2020/04/09 18:00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Delay will get 40% off, 21:00 at the latest.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Add your folder to archive, add name as “Lab05_</a:t>
            </a:r>
            <a:r>
              <a:rPr lang="zh-TW" altLang="en-US" dirty="0">
                <a:solidFill>
                  <a:srgbClr val="FF0000"/>
                </a:solidFill>
              </a:rPr>
              <a:t>學號</a:t>
            </a:r>
            <a:r>
              <a:rPr lang="en-US" altLang="zh-TW" dirty="0">
                <a:solidFill>
                  <a:srgbClr val="FF0000"/>
                </a:solidFill>
              </a:rPr>
              <a:t>.zip” Ex: Lab05_106060004.zip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Upload to ftp.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If you want to upload new version, name your file as 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    “Lab05_</a:t>
            </a:r>
            <a:r>
              <a:rPr lang="zh-TW" altLang="en-US" dirty="0">
                <a:solidFill>
                  <a:srgbClr val="FF0000"/>
                </a:solidFill>
              </a:rPr>
              <a:t>學號</a:t>
            </a:r>
            <a:r>
              <a:rPr lang="en-US" altLang="zh-TW" dirty="0">
                <a:solidFill>
                  <a:srgbClr val="FF0000"/>
                </a:solidFill>
              </a:rPr>
              <a:t>_v2.zip”, and so on.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683680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6F4A71-C3B2-4989-AE83-CC3973D6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DA37F0-9950-4D9B-87E9-5C8B80072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Data Generator</a:t>
            </a:r>
          </a:p>
          <a:p>
            <a:pPr lvl="1"/>
            <a:r>
              <a:rPr lang="en-US" altLang="zh-TW" dirty="0"/>
              <a:t>Follow </a:t>
            </a:r>
            <a:r>
              <a:rPr lang="en-US" altLang="zh-TW" dirty="0" err="1"/>
              <a:t>get_info</a:t>
            </a:r>
            <a:r>
              <a:rPr lang="en-US" altLang="zh-TW" dirty="0"/>
              <a:t>() and complete remain promise data generator: first name, last name, User name, email, address</a:t>
            </a:r>
          </a:p>
          <a:p>
            <a:pPr lvl="1"/>
            <a:r>
              <a:rPr lang="en-US" altLang="zh-TW" dirty="0"/>
              <a:t>Every generator’s success rate is 90% and random choose from three answers</a:t>
            </a:r>
          </a:p>
          <a:p>
            <a:pPr lvl="1"/>
            <a:r>
              <a:rPr lang="en-US" altLang="zh-TW" dirty="0"/>
              <a:t>First </a:t>
            </a:r>
            <a:r>
              <a:rPr lang="en-US" altLang="zh-TW" b="1" dirty="0" err="1"/>
              <a:t>get_info</a:t>
            </a:r>
            <a:r>
              <a:rPr lang="en-US" altLang="zh-TW" dirty="0"/>
              <a:t>, then get remain data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b="1" dirty="0"/>
              <a:t>async / await</a:t>
            </a:r>
          </a:p>
          <a:p>
            <a:pPr lvl="1"/>
            <a:r>
              <a:rPr lang="en-US" altLang="zh-TW" dirty="0"/>
              <a:t>If automatic resample is checked, then retrieve the data again</a:t>
            </a:r>
          </a:p>
          <a:p>
            <a:pPr lvl="1"/>
            <a:r>
              <a:rPr lang="en-US" altLang="zh-TW" dirty="0"/>
              <a:t>If any data failed, show “failed” in </a:t>
            </a:r>
            <a:r>
              <a:rPr lang="en-US" altLang="zh-TW" b="1" dirty="0" err="1"/>
              <a:t>txtInfoName</a:t>
            </a:r>
            <a:endParaRPr lang="en-US" altLang="zh-TW" b="1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9339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C1B1F3-0641-40EB-A12B-702B82E0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example</a:t>
            </a:r>
            <a:endParaRPr lang="zh-TW" altLang="en-US" dirty="0"/>
          </a:p>
        </p:txBody>
      </p:sp>
      <p:pic>
        <p:nvPicPr>
          <p:cNvPr id="4" name="Checkout example · Bootstrap - Google Chrome 2020-04-08 01-22-23">
            <a:hlinkClick r:id="" action="ppaction://media"/>
            <a:extLst>
              <a:ext uri="{FF2B5EF4-FFF2-40B4-BE49-F238E27FC236}">
                <a16:creationId xmlns:a16="http://schemas.microsoft.com/office/drawing/2014/main" id="{AE31E4E8-57B7-447E-890F-7E3C42CA45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16075"/>
            <a:ext cx="8229600" cy="4492625"/>
          </a:xfrm>
        </p:spPr>
      </p:pic>
    </p:spTree>
    <p:extLst>
      <p:ext uri="{BB962C8B-B14F-4D97-AF65-F5344CB8AC3E}">
        <p14:creationId xmlns:p14="http://schemas.microsoft.com/office/powerpoint/2010/main" val="12211294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58EE6-068A-4996-AD68-AED4CA7E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0C7A66-D942-4D31-92ED-581BF1482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Generate data correctly </a:t>
            </a:r>
            <a:r>
              <a:rPr lang="en-US" altLang="zh-TW" dirty="0">
                <a:solidFill>
                  <a:srgbClr val="FF0000"/>
                </a:solidFill>
              </a:rPr>
              <a:t>30%</a:t>
            </a:r>
          </a:p>
          <a:p>
            <a:r>
              <a:rPr lang="en-US" altLang="zh-TW" dirty="0"/>
              <a:t>Use async / await </a:t>
            </a:r>
            <a:r>
              <a:rPr lang="en-US" altLang="zh-TW" dirty="0">
                <a:solidFill>
                  <a:srgbClr val="FF0000"/>
                </a:solidFill>
              </a:rPr>
              <a:t>25%</a:t>
            </a:r>
          </a:p>
          <a:p>
            <a:r>
              <a:rPr lang="en-US" altLang="zh-TW" dirty="0"/>
              <a:t>Generate </a:t>
            </a:r>
            <a:r>
              <a:rPr lang="en-US" altLang="zh-TW" b="1" dirty="0" err="1"/>
              <a:t>get_info</a:t>
            </a:r>
            <a:r>
              <a:rPr lang="en-US" altLang="zh-TW" b="1" dirty="0"/>
              <a:t> </a:t>
            </a:r>
            <a:r>
              <a:rPr lang="en-US" altLang="zh-TW" dirty="0"/>
              <a:t>first, then other 5 data at the same time(</a:t>
            </a:r>
            <a:r>
              <a:rPr lang="en-US" altLang="zh-TW" dirty="0" err="1"/>
              <a:t>Promise.all</a:t>
            </a:r>
            <a:r>
              <a:rPr lang="en-US" altLang="zh-TW" dirty="0"/>
              <a:t>) </a:t>
            </a:r>
            <a:r>
              <a:rPr lang="en-US" altLang="zh-TW" dirty="0">
                <a:solidFill>
                  <a:srgbClr val="FF0000"/>
                </a:solidFill>
              </a:rPr>
              <a:t>25%</a:t>
            </a:r>
          </a:p>
          <a:p>
            <a:r>
              <a:rPr lang="en-US" altLang="zh-TW" dirty="0"/>
              <a:t>Show failed in </a:t>
            </a:r>
            <a:r>
              <a:rPr lang="en-US" altLang="zh-TW" b="1" dirty="0" err="1"/>
              <a:t>txtInfoName</a:t>
            </a:r>
            <a:r>
              <a:rPr lang="en-US" altLang="zh-TW" b="1" dirty="0"/>
              <a:t> </a:t>
            </a:r>
            <a:r>
              <a:rPr lang="en-US" altLang="zh-TW" dirty="0"/>
              <a:t>if any data failed </a:t>
            </a:r>
            <a:r>
              <a:rPr lang="en-US" altLang="zh-TW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dirty="0"/>
              <a:t>Automatic resample when checked if failed </a:t>
            </a:r>
            <a:r>
              <a:rPr lang="en-US" altLang="zh-TW" dirty="0">
                <a:solidFill>
                  <a:srgbClr val="FF0000"/>
                </a:solidFill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67987024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2048</TotalTime>
  <Words>231</Words>
  <Application>Microsoft Office PowerPoint</Application>
  <PresentationFormat>如螢幕大小 (4:3)</PresentationFormat>
  <Paragraphs>30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微軟正黑體</vt:lpstr>
      <vt:lpstr>Arial</vt:lpstr>
      <vt:lpstr>Calibri</vt:lpstr>
      <vt:lpstr>Stencil Std</vt:lpstr>
      <vt:lpstr>Course_PPTX_Theme</vt:lpstr>
      <vt:lpstr>Asynchronous</vt:lpstr>
      <vt:lpstr>Goal</vt:lpstr>
      <vt:lpstr>Goal</vt:lpstr>
      <vt:lpstr>Goal example</vt:lpstr>
      <vt:lpstr>Grading Policy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家誠 曹</cp:lastModifiedBy>
  <cp:revision>272</cp:revision>
  <cp:lastPrinted>1601-01-01T00:00:00Z</cp:lastPrinted>
  <dcterms:created xsi:type="dcterms:W3CDTF">2018-01-25T06:12:58Z</dcterms:created>
  <dcterms:modified xsi:type="dcterms:W3CDTF">2020-04-08T14:49:44Z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